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0.svg" ContentType="image/svg+xml"/>
  <Override PartName="/ppt/media/image12.svg" ContentType="image/svg+xml"/>
  <Override PartName="/ppt/media/image15.svg" ContentType="image/svg+xml"/>
  <Override PartName="/ppt/media/image19.svg" ContentType="image/svg+xml"/>
  <Override PartName="/ppt/media/image2.svg" ContentType="image/svg+xml"/>
  <Override PartName="/ppt/media/image21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287000" cy="10287000"/>
  <p:notesSz cx="6858000" cy="9144000"/>
  <p:embeddedFontLst>
    <p:embeddedFont>
      <p:font typeface="Poppins" panose="00000500000000000000"/>
      <p:regular r:id="rId14"/>
    </p:embeddedFont>
    <p:embeddedFont>
      <p:font typeface="Poppins Bold" panose="00000800000000000000"/>
      <p:bold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58" d="100"/>
          <a:sy n="58" d="100"/>
        </p:scale>
        <p:origin x="213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font" Target="fonts/font6.fntdata"/><Relationship Id="rId18" Type="http://schemas.openxmlformats.org/officeDocument/2006/relationships/font" Target="fonts/font5.fntdata"/><Relationship Id="rId17" Type="http://schemas.openxmlformats.org/officeDocument/2006/relationships/font" Target="fonts/font4.fntdata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9993" y="3949633"/>
            <a:ext cx="6558526" cy="5556860"/>
          </a:xfrm>
          <a:custGeom>
            <a:avLst/>
            <a:gdLst/>
            <a:ahLst/>
            <a:cxnLst/>
            <a:rect l="l" t="t" r="r" b="b"/>
            <a:pathLst>
              <a:path w="6558526" h="5556860">
                <a:moveTo>
                  <a:pt x="0" y="0"/>
                </a:moveTo>
                <a:lnTo>
                  <a:pt x="6558526" y="0"/>
                </a:lnTo>
                <a:lnTo>
                  <a:pt x="6558526" y="5556860"/>
                </a:lnTo>
                <a:lnTo>
                  <a:pt x="0" y="555686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5636102" y="4577624"/>
            <a:ext cx="5301227" cy="4491585"/>
          </a:xfrm>
          <a:custGeom>
            <a:avLst/>
            <a:gdLst/>
            <a:ahLst/>
            <a:cxnLst/>
            <a:rect l="l" t="t" r="r" b="b"/>
            <a:pathLst>
              <a:path w="5301227" h="4491585">
                <a:moveTo>
                  <a:pt x="5301226" y="0"/>
                </a:moveTo>
                <a:lnTo>
                  <a:pt x="0" y="0"/>
                </a:lnTo>
                <a:lnTo>
                  <a:pt x="0" y="4491584"/>
                </a:lnTo>
                <a:lnTo>
                  <a:pt x="5301226" y="4491584"/>
                </a:lnTo>
                <a:lnTo>
                  <a:pt x="5301226" y="0"/>
                </a:lnTo>
                <a:close/>
              </a:path>
            </a:pathLst>
          </a:custGeom>
          <a:blipFill>
            <a:blip r:embed="rId1">
              <a:alphaModFix amt="8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02072" y="2504240"/>
            <a:ext cx="8082856" cy="8082856"/>
          </a:xfrm>
          <a:custGeom>
            <a:avLst/>
            <a:gdLst/>
            <a:ahLst/>
            <a:cxnLst/>
            <a:rect l="l" t="t" r="r" b="b"/>
            <a:pathLst>
              <a:path w="8082856" h="8082856">
                <a:moveTo>
                  <a:pt x="0" y="0"/>
                </a:moveTo>
                <a:lnTo>
                  <a:pt x="8082856" y="0"/>
                </a:lnTo>
                <a:lnTo>
                  <a:pt x="8082856" y="8082856"/>
                </a:lnTo>
                <a:lnTo>
                  <a:pt x="0" y="80828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73576" y="4122234"/>
            <a:ext cx="2264126" cy="2370813"/>
          </a:xfrm>
          <a:custGeom>
            <a:avLst/>
            <a:gdLst/>
            <a:ahLst/>
            <a:cxnLst/>
            <a:rect l="l" t="t" r="r" b="b"/>
            <a:pathLst>
              <a:path w="2264126" h="2370813">
                <a:moveTo>
                  <a:pt x="0" y="0"/>
                </a:moveTo>
                <a:lnTo>
                  <a:pt x="2264127" y="0"/>
                </a:lnTo>
                <a:lnTo>
                  <a:pt x="2264127" y="2370813"/>
                </a:lnTo>
                <a:lnTo>
                  <a:pt x="0" y="23708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445599" y="6692607"/>
            <a:ext cx="1514664" cy="1586035"/>
          </a:xfrm>
          <a:custGeom>
            <a:avLst/>
            <a:gdLst/>
            <a:ahLst/>
            <a:cxnLst/>
            <a:rect l="l" t="t" r="r" b="b"/>
            <a:pathLst>
              <a:path w="1514664" h="1586035">
                <a:moveTo>
                  <a:pt x="0" y="0"/>
                </a:moveTo>
                <a:lnTo>
                  <a:pt x="1514663" y="0"/>
                </a:lnTo>
                <a:lnTo>
                  <a:pt x="1514663" y="1586035"/>
                </a:lnTo>
                <a:lnTo>
                  <a:pt x="0" y="1586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324150" y="4157193"/>
            <a:ext cx="4121449" cy="4121449"/>
          </a:xfrm>
          <a:custGeom>
            <a:avLst/>
            <a:gdLst/>
            <a:ahLst/>
            <a:cxnLst/>
            <a:rect l="l" t="t" r="r" b="b"/>
            <a:pathLst>
              <a:path w="4121449" h="4121449">
                <a:moveTo>
                  <a:pt x="0" y="0"/>
                </a:moveTo>
                <a:lnTo>
                  <a:pt x="4121449" y="0"/>
                </a:lnTo>
                <a:lnTo>
                  <a:pt x="4121449" y="4121449"/>
                </a:lnTo>
                <a:lnTo>
                  <a:pt x="0" y="41214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2000"/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2567" y="673125"/>
            <a:ext cx="8461866" cy="315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DIA MUNDIAL DA</a:t>
            </a:r>
            <a:endParaRPr lang="en-US" sz="58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 HIGIENIZAÇÃO </a:t>
            </a:r>
            <a:endParaRPr lang="en-US" sz="58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DAS MÃOS</a:t>
            </a:r>
            <a:endParaRPr lang="en-US" sz="58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825134" y="8840788"/>
            <a:ext cx="6636732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5 de maio</a:t>
            </a:r>
            <a:endParaRPr lang="en-US" sz="40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11" name="Freeform 11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0647" r="-46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74260" y="9599889"/>
            <a:ext cx="3501748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lang="en-US" sz="9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Realizado por Carolina Ferro n°12040 e Joana Romão n°11844 no âmbito de Ensino Clínico de Enfermagem em Saúde comunitária, orientado pelas Enfermeiras Suzete Soares e Piedade de Matos</a:t>
            </a:r>
            <a:endParaRPr lang="en-US" sz="9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3" name="Freeform 3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8568390">
            <a:off x="5867102" y="-441539"/>
            <a:ext cx="5928700" cy="5637655"/>
          </a:xfrm>
          <a:custGeom>
            <a:avLst/>
            <a:gdLst/>
            <a:ahLst/>
            <a:cxnLst/>
            <a:rect l="l" t="t" r="r" b="b"/>
            <a:pathLst>
              <a:path w="5928700" h="5637655">
                <a:moveTo>
                  <a:pt x="0" y="0"/>
                </a:moveTo>
                <a:lnTo>
                  <a:pt x="5928700" y="0"/>
                </a:lnTo>
                <a:lnTo>
                  <a:pt x="5928700" y="5637654"/>
                </a:lnTo>
                <a:lnTo>
                  <a:pt x="0" y="56376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12235" y="4978093"/>
            <a:ext cx="1937697" cy="4114800"/>
          </a:xfrm>
          <a:custGeom>
            <a:avLst/>
            <a:gdLst/>
            <a:ahLst/>
            <a:cxnLst/>
            <a:rect l="l" t="t" r="r" b="b"/>
            <a:pathLst>
              <a:path w="1937697" h="4114800">
                <a:moveTo>
                  <a:pt x="0" y="0"/>
                </a:moveTo>
                <a:lnTo>
                  <a:pt x="1937697" y="0"/>
                </a:lnTo>
                <a:lnTo>
                  <a:pt x="19376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386130" y="2186788"/>
            <a:ext cx="7047323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O que é a higienização? </a:t>
            </a:r>
            <a:endParaRPr lang="en-US" sz="50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86035" y="4298267"/>
            <a:ext cx="4067714" cy="3856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É o processo de limpeza e desinfeção que remove a sujidade visível e reduz a presença de microorganismos.</a:t>
            </a:r>
            <a:endParaRPr lang="en-US" sz="31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3" name="Freeform 3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35093" y="4721291"/>
            <a:ext cx="3885495" cy="5565709"/>
          </a:xfrm>
          <a:custGeom>
            <a:avLst/>
            <a:gdLst/>
            <a:ahLst/>
            <a:cxnLst/>
            <a:rect l="l" t="t" r="r" b="b"/>
            <a:pathLst>
              <a:path w="3885495" h="5565709">
                <a:moveTo>
                  <a:pt x="0" y="0"/>
                </a:moveTo>
                <a:lnTo>
                  <a:pt x="3885496" y="0"/>
                </a:lnTo>
                <a:lnTo>
                  <a:pt x="3885496" y="5565709"/>
                </a:lnTo>
                <a:lnTo>
                  <a:pt x="0" y="55657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20114" y="5143500"/>
            <a:ext cx="4114800" cy="3912801"/>
          </a:xfrm>
          <a:custGeom>
            <a:avLst/>
            <a:gdLst/>
            <a:ahLst/>
            <a:cxnLst/>
            <a:rect l="l" t="t" r="r" b="b"/>
            <a:pathLst>
              <a:path w="4114800" h="3912801">
                <a:moveTo>
                  <a:pt x="0" y="0"/>
                </a:moveTo>
                <a:lnTo>
                  <a:pt x="4114800" y="0"/>
                </a:lnTo>
                <a:lnTo>
                  <a:pt x="4114800" y="3912801"/>
                </a:lnTo>
                <a:lnTo>
                  <a:pt x="0" y="39128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18172" y="1623625"/>
            <a:ext cx="8218012" cy="94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Porque é importante? </a:t>
            </a:r>
            <a:endParaRPr lang="en-US" sz="50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5844" y="3038492"/>
            <a:ext cx="9702669" cy="275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Previne doenças e reduz o risco de transmissão de infeções, interrompendo a propagação de bactérias e vírus.</a:t>
            </a:r>
            <a:endParaRPr lang="en-US" sz="31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ctr">
              <a:lnSpc>
                <a:spcPts val="4340"/>
              </a:lnSpc>
            </a:pPr>
            <a:endParaRPr lang="en-US" sz="31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ctr">
              <a:lnSpc>
                <a:spcPts val="4340"/>
              </a:lnSpc>
            </a:pPr>
            <a:endParaRPr lang="en-US" sz="31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3" name="Freeform 3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143500" y="-47705"/>
            <a:ext cx="5191205" cy="5191205"/>
          </a:xfrm>
          <a:custGeom>
            <a:avLst/>
            <a:gdLst/>
            <a:ahLst/>
            <a:cxnLst/>
            <a:rect l="l" t="t" r="r" b="b"/>
            <a:pathLst>
              <a:path w="5191205" h="5191205">
                <a:moveTo>
                  <a:pt x="0" y="0"/>
                </a:moveTo>
                <a:lnTo>
                  <a:pt x="5191205" y="0"/>
                </a:lnTo>
                <a:lnTo>
                  <a:pt x="5191205" y="5191205"/>
                </a:lnTo>
                <a:lnTo>
                  <a:pt x="0" y="51912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1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74416" y="5317850"/>
            <a:ext cx="4251268" cy="3744172"/>
          </a:xfrm>
          <a:custGeom>
            <a:avLst/>
            <a:gdLst/>
            <a:ahLst/>
            <a:cxnLst/>
            <a:rect l="l" t="t" r="r" b="b"/>
            <a:pathLst>
              <a:path w="4251268" h="3744172">
                <a:moveTo>
                  <a:pt x="0" y="0"/>
                </a:moveTo>
                <a:lnTo>
                  <a:pt x="4251268" y="0"/>
                </a:lnTo>
                <a:lnTo>
                  <a:pt x="4251268" y="3744173"/>
                </a:lnTo>
                <a:lnTo>
                  <a:pt x="0" y="3744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5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7203" y="1633754"/>
            <a:ext cx="4286066" cy="298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Todos os dias as nossas mãos entram em contacto com várias superfícies... e  milhões de microrganismos.</a:t>
            </a:r>
            <a:endParaRPr lang="en-US" sz="28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43500" y="5616025"/>
            <a:ext cx="4761316" cy="298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0"/>
              </a:lnSpc>
            </a:pPr>
            <a:r>
              <a:rPr lang="en-US" sz="2820" b="1">
                <a:solidFill>
                  <a:srgbClr val="7D8F99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Nem tudo o que parece limpo está realmente livre de contaminação</a:t>
            </a:r>
            <a:r>
              <a:rPr lang="en-US" sz="282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, os micróbios não se vêm, mas espalham-se facilmente.</a:t>
            </a:r>
            <a:endParaRPr lang="en-US" sz="282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3" name="Freeform 3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95261" y="439170"/>
            <a:ext cx="8719679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Quando é importante lavar as mãos?</a:t>
            </a:r>
            <a:endParaRPr lang="en-US" sz="50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38662" y="8335695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90" y="0"/>
                </a:lnTo>
                <a:lnTo>
                  <a:pt x="470690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74095" y="8269020"/>
            <a:ext cx="5827328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Antes e depois de comer;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31688" y="5657836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90" y="0"/>
                </a:lnTo>
                <a:lnTo>
                  <a:pt x="470690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67121" y="5591161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Antes e depois de mexer em feridas;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473584" y="7680936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89" y="0"/>
                </a:lnTo>
                <a:lnTo>
                  <a:pt x="470689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09016" y="7614261"/>
            <a:ext cx="8969496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Depois de estar em contacto com animais;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45637" y="9577995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89" y="0"/>
                </a:lnTo>
                <a:lnTo>
                  <a:pt x="470689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81069" y="9551654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Depois de mexer no lixo.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73584" y="2981377"/>
            <a:ext cx="9646824" cy="812800"/>
            <a:chOff x="0" y="0"/>
            <a:chExt cx="12862433" cy="10837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7586" cy="626445"/>
            </a:xfrm>
            <a:custGeom>
              <a:avLst/>
              <a:gdLst/>
              <a:ahLst/>
              <a:cxnLst/>
              <a:rect l="l" t="t" r="r" b="b"/>
              <a:pathLst>
                <a:path w="627586" h="626445">
                  <a:moveTo>
                    <a:pt x="0" y="0"/>
                  </a:moveTo>
                  <a:lnTo>
                    <a:pt x="627586" y="0"/>
                  </a:lnTo>
                  <a:lnTo>
                    <a:pt x="627586" y="626445"/>
                  </a:lnTo>
                  <a:lnTo>
                    <a:pt x="0" y="626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847244" y="-66675"/>
              <a:ext cx="12015189" cy="1150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7D8F99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Depois de tocar em superfícies de locais públicos (ex: corrimões e maçanetas);</a:t>
              </a:r>
              <a:endPara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78821" y="3975152"/>
            <a:ext cx="9566508" cy="812800"/>
            <a:chOff x="0" y="0"/>
            <a:chExt cx="12755344" cy="10837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27586" cy="626445"/>
            </a:xfrm>
            <a:custGeom>
              <a:avLst/>
              <a:gdLst/>
              <a:ahLst/>
              <a:cxnLst/>
              <a:rect l="l" t="t" r="r" b="b"/>
              <a:pathLst>
                <a:path w="627586" h="626445">
                  <a:moveTo>
                    <a:pt x="0" y="0"/>
                  </a:moveTo>
                  <a:lnTo>
                    <a:pt x="627586" y="0"/>
                  </a:lnTo>
                  <a:lnTo>
                    <a:pt x="627586" y="626445"/>
                  </a:lnTo>
                  <a:lnTo>
                    <a:pt x="0" y="626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796016" y="-66675"/>
              <a:ext cx="11959328" cy="1150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7D8F99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rPr>
                <a:t>Antes de estar com pessoas com sistema imunitário mais frágil, como crianças, idosos ou pessoas doentes;</a:t>
              </a:r>
              <a:endPara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>
            <a:off x="431688" y="4978452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90" y="0"/>
                </a:lnTo>
                <a:lnTo>
                  <a:pt x="470690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28700" y="4968861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Antes e depois de visitar um doente no hospital;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431688" y="7020603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90" y="0"/>
                </a:lnTo>
                <a:lnTo>
                  <a:pt x="470690" y="469833"/>
                </a:lnTo>
                <a:lnTo>
                  <a:pt x="0" y="469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067121" y="6953928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Depois de usar as instalações sanitárias;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445637" y="6337220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89" y="0"/>
                </a:lnTo>
                <a:lnTo>
                  <a:pt x="470689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81069" y="6270545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Quando chegar a casa;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478821" y="2387718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89" y="0"/>
                </a:lnTo>
                <a:lnTo>
                  <a:pt x="470689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114253" y="2368635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Depois de se assoar, tossir ou espirrar;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438662" y="9003386"/>
            <a:ext cx="470690" cy="469834"/>
          </a:xfrm>
          <a:custGeom>
            <a:avLst/>
            <a:gdLst/>
            <a:ahLst/>
            <a:cxnLst/>
            <a:rect l="l" t="t" r="r" b="b"/>
            <a:pathLst>
              <a:path w="470690" h="469834">
                <a:moveTo>
                  <a:pt x="0" y="0"/>
                </a:moveTo>
                <a:lnTo>
                  <a:pt x="470690" y="0"/>
                </a:lnTo>
                <a:lnTo>
                  <a:pt x="470690" y="469834"/>
                </a:lnTo>
                <a:lnTo>
                  <a:pt x="0" y="4698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81069" y="8929354"/>
            <a:ext cx="836201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Antes e depois de preparar alimentos;</a:t>
            </a:r>
            <a:endParaRPr lang="en-US" sz="25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2041675" y="6734314"/>
            <a:ext cx="5113048" cy="5047972"/>
          </a:xfrm>
          <a:custGeom>
            <a:avLst/>
            <a:gdLst/>
            <a:ahLst/>
            <a:cxnLst/>
            <a:rect l="l" t="t" r="r" b="b"/>
            <a:pathLst>
              <a:path w="5113048" h="5047972">
                <a:moveTo>
                  <a:pt x="0" y="0"/>
                </a:moveTo>
                <a:lnTo>
                  <a:pt x="5113048" y="0"/>
                </a:lnTo>
                <a:lnTo>
                  <a:pt x="5113048" y="5047972"/>
                </a:lnTo>
                <a:lnTo>
                  <a:pt x="0" y="50479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3" name="Freeform 3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81434">
            <a:off x="2692717" y="-217021"/>
            <a:ext cx="10693969" cy="10721042"/>
          </a:xfrm>
          <a:custGeom>
            <a:avLst/>
            <a:gdLst/>
            <a:ahLst/>
            <a:cxnLst/>
            <a:rect l="l" t="t" r="r" b="b"/>
            <a:pathLst>
              <a:path w="10693969" h="10721042">
                <a:moveTo>
                  <a:pt x="0" y="0"/>
                </a:moveTo>
                <a:lnTo>
                  <a:pt x="10693968" y="0"/>
                </a:lnTo>
                <a:lnTo>
                  <a:pt x="10693968" y="10721042"/>
                </a:lnTo>
                <a:lnTo>
                  <a:pt x="0" y="10721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2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8967505" y="4788651"/>
            <a:ext cx="870345" cy="870345"/>
          </a:xfrm>
          <a:custGeom>
            <a:avLst/>
            <a:gdLst/>
            <a:ahLst/>
            <a:cxnLst/>
            <a:rect l="l" t="t" r="r" b="b"/>
            <a:pathLst>
              <a:path w="870345" h="870345">
                <a:moveTo>
                  <a:pt x="0" y="0"/>
                </a:moveTo>
                <a:lnTo>
                  <a:pt x="870346" y="0"/>
                </a:lnTo>
                <a:lnTo>
                  <a:pt x="870346" y="870345"/>
                </a:lnTo>
                <a:lnTo>
                  <a:pt x="0" y="8703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49149" y="6527199"/>
            <a:ext cx="4236195" cy="273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7D8F99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Não basta saber quando lavar as mãos, é igualmente importante realizar a técnica correta!</a:t>
            </a:r>
            <a:endParaRPr lang="en-US" sz="3100">
              <a:solidFill>
                <a:srgbClr val="7D8F99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86596" y="5749925"/>
            <a:ext cx="3561302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7D8F99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Mas atenção...</a:t>
            </a:r>
            <a:endParaRPr lang="en-US" sz="3100" b="1">
              <a:solidFill>
                <a:srgbClr val="7D8F99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96998" y="4896481"/>
            <a:ext cx="3561302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 b="1">
                <a:solidFill>
                  <a:srgbClr val="7D8F99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APRENDE COMO </a:t>
            </a:r>
            <a:endParaRPr lang="en-US" sz="3100" b="1">
              <a:solidFill>
                <a:srgbClr val="7D8F99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8450" y="478820"/>
            <a:ext cx="7570101" cy="9652392"/>
          </a:xfrm>
          <a:custGeom>
            <a:avLst/>
            <a:gdLst/>
            <a:ahLst/>
            <a:cxnLst/>
            <a:rect l="l" t="t" r="r" b="b"/>
            <a:pathLst>
              <a:path w="7570101" h="9652392">
                <a:moveTo>
                  <a:pt x="0" y="0"/>
                </a:moveTo>
                <a:lnTo>
                  <a:pt x="7570100" y="0"/>
                </a:lnTo>
                <a:lnTo>
                  <a:pt x="7570100" y="9652393"/>
                </a:lnTo>
                <a:lnTo>
                  <a:pt x="0" y="965239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b="-128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4" name="Freeform 4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647" r="-46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7" name="TextBox 7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06909"/>
            <a:ext cx="8461866" cy="212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PEQUENOS GESTOS FAZEM A DIFERENÇA</a:t>
            </a:r>
            <a:endParaRPr lang="en-US" sz="58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199148" y="9618939"/>
            <a:ext cx="1879365" cy="512273"/>
            <a:chOff x="0" y="0"/>
            <a:chExt cx="2505820" cy="683031"/>
          </a:xfrm>
        </p:grpSpPr>
        <p:sp>
          <p:nvSpPr>
            <p:cNvPr id="4" name="Freeform 4"/>
            <p:cNvSpPr/>
            <p:nvPr/>
          </p:nvSpPr>
          <p:spPr>
            <a:xfrm>
              <a:off x="1412203" y="0"/>
              <a:ext cx="1093617" cy="683031"/>
            </a:xfrm>
            <a:custGeom>
              <a:avLst/>
              <a:gdLst/>
              <a:ahLst/>
              <a:cxnLst/>
              <a:rect l="l" t="t" r="r" b="b"/>
              <a:pathLst>
                <a:path w="1093617" h="683031">
                  <a:moveTo>
                    <a:pt x="0" y="0"/>
                  </a:moveTo>
                  <a:lnTo>
                    <a:pt x="1093617" y="0"/>
                  </a:lnTo>
                  <a:lnTo>
                    <a:pt x="1093617" y="683031"/>
                  </a:lnTo>
                  <a:lnTo>
                    <a:pt x="0" y="683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217998"/>
              <a:ext cx="1248037" cy="465033"/>
            </a:xfrm>
            <a:custGeom>
              <a:avLst/>
              <a:gdLst/>
              <a:ahLst/>
              <a:cxnLst/>
              <a:rect l="l" t="t" r="r" b="b"/>
              <a:pathLst>
                <a:path w="1248037" h="465033">
                  <a:moveTo>
                    <a:pt x="0" y="0"/>
                  </a:moveTo>
                  <a:lnTo>
                    <a:pt x="1248037" y="0"/>
                  </a:lnTo>
                  <a:lnTo>
                    <a:pt x="1248037" y="465033"/>
                  </a:lnTo>
                  <a:lnTo>
                    <a:pt x="0" y="465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647" r="-46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3493672" y="3466218"/>
            <a:ext cx="3299656" cy="3360761"/>
          </a:xfrm>
          <a:custGeom>
            <a:avLst/>
            <a:gdLst/>
            <a:ahLst/>
            <a:cxnLst/>
            <a:rect l="l" t="t" r="r" b="b"/>
            <a:pathLst>
              <a:path w="3299656" h="3360761">
                <a:moveTo>
                  <a:pt x="0" y="0"/>
                </a:moveTo>
                <a:lnTo>
                  <a:pt x="3299656" y="0"/>
                </a:lnTo>
                <a:lnTo>
                  <a:pt x="3299656" y="3360761"/>
                </a:lnTo>
                <a:lnTo>
                  <a:pt x="0" y="336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6607904"/>
            <a:ext cx="8461866" cy="212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rPr>
              <a:t>PROTEGE-TE A TI E AOS OUTROS!</a:t>
            </a:r>
            <a:endParaRPr lang="en-US" sz="5800">
              <a:solidFill>
                <a:srgbClr val="7D8F9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8" name="Freeform 8"/>
          <p:cNvSpPr/>
          <p:nvPr/>
        </p:nvSpPr>
        <p:spPr>
          <a:xfrm rot="7713267">
            <a:off x="6211303" y="-4494153"/>
            <a:ext cx="6558526" cy="5556860"/>
          </a:xfrm>
          <a:custGeom>
            <a:avLst/>
            <a:gdLst/>
            <a:ahLst/>
            <a:cxnLst/>
            <a:rect l="l" t="t" r="r" b="b"/>
            <a:pathLst>
              <a:path w="6558526" h="5556860">
                <a:moveTo>
                  <a:pt x="0" y="0"/>
                </a:moveTo>
                <a:lnTo>
                  <a:pt x="6558526" y="0"/>
                </a:lnTo>
                <a:lnTo>
                  <a:pt x="6558526" y="5556860"/>
                </a:lnTo>
                <a:lnTo>
                  <a:pt x="0" y="55568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910887" y="7540094"/>
            <a:ext cx="6558526" cy="5556860"/>
          </a:xfrm>
          <a:custGeom>
            <a:avLst/>
            <a:gdLst/>
            <a:ahLst/>
            <a:cxnLst/>
            <a:rect l="l" t="t" r="r" b="b"/>
            <a:pathLst>
              <a:path w="6558526" h="5556860">
                <a:moveTo>
                  <a:pt x="0" y="0"/>
                </a:moveTo>
                <a:lnTo>
                  <a:pt x="6558525" y="0"/>
                </a:lnTo>
                <a:lnTo>
                  <a:pt x="6558525" y="5556860"/>
                </a:lnTo>
                <a:lnTo>
                  <a:pt x="0" y="55568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921320" y="8737059"/>
            <a:ext cx="5145799" cy="4359895"/>
          </a:xfrm>
          <a:custGeom>
            <a:avLst/>
            <a:gdLst/>
            <a:ahLst/>
            <a:cxnLst/>
            <a:rect l="l" t="t" r="r" b="b"/>
            <a:pathLst>
              <a:path w="5145799" h="4359895">
                <a:moveTo>
                  <a:pt x="0" y="0"/>
                </a:moveTo>
                <a:lnTo>
                  <a:pt x="5145800" y="0"/>
                </a:lnTo>
                <a:lnTo>
                  <a:pt x="5145800" y="4359895"/>
                </a:lnTo>
                <a:lnTo>
                  <a:pt x="0" y="43598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6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449149" y="227083"/>
            <a:ext cx="9388702" cy="228600"/>
            <a:chOff x="0" y="0"/>
            <a:chExt cx="12518269" cy="30480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76200"/>
              <a:ext cx="12518269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DIA MUNDIAL DA HIGIENIZAÇÃO DAS MÃOS  | 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40436" y="-76200"/>
              <a:ext cx="884897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7D8F99"/>
                  </a:solidFill>
                  <a:latin typeface="Mango AC"/>
                  <a:ea typeface="Mango AC"/>
                  <a:cs typeface="Mango AC"/>
                  <a:sym typeface="Mango AC"/>
                </a:rPr>
                <a:t>     5 de maio</a:t>
              </a:r>
              <a:endParaRPr lang="en-US" sz="1500">
                <a:solidFill>
                  <a:srgbClr val="7D8F99"/>
                </a:solidFill>
                <a:latin typeface="Mango AC"/>
                <a:ea typeface="Mango AC"/>
                <a:cs typeface="Mango AC"/>
                <a:sym typeface="Mango AC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1789</Words>
  <Application>WPS Presentation</Application>
  <PresentationFormat>Personalizados</PresentationFormat>
  <Paragraphs>84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SimSun</vt:lpstr>
      <vt:lpstr>Wingdings</vt:lpstr>
      <vt:lpstr>Mango AC</vt:lpstr>
      <vt:lpstr>Poppins</vt:lpstr>
      <vt:lpstr>Poppins Bold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do instagram dia mundial de higienização das mãos ilustrado maio</dc:title>
  <dc:creator>Suzete Soares | USF Rodrigues Miguéis</dc:creator>
  <cp:lastModifiedBy>4414489</cp:lastModifiedBy>
  <cp:revision>3</cp:revision>
  <dcterms:created xsi:type="dcterms:W3CDTF">2006-08-16T00:00:00Z</dcterms:created>
  <dcterms:modified xsi:type="dcterms:W3CDTF">2026-05-04T13:30:09Z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655CD2075384477AAA3F76761520BCF7_13</vt:lpwstr>
  </property>
  <property fmtid="{D5CDD505-2E9C-101B-9397-08002B2CF9AE}" pid="3" name="KSOProductBuildVer">
    <vt:lpwstr>2070-12.1.0.25242</vt:lpwstr>
  </property>
</Properties>
</file>